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Inter"/>
      <p:regular r:id="rId24"/>
      <p:bold r:id="rId25"/>
    </p:embeddedFont>
    <p:embeddedFont>
      <p:font typeface="Inter ExtraBold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Inter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ExtraBold-bold.fntdata"/><Relationship Id="rId25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c34b7dcd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c34b7dcd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c34b7dcd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c34b7dcd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c34b7dcd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c34b7dcd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ec34b7dcd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ec34b7dcd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ec34b7dcd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ec34b7dcd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c34b7dcd6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ec34b7dcd6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ec34b7dcd6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ec34b7dcd6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ec34b7dcd6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ec34b7dcd6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c34b7dcd6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ec34b7dcd6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c34b7dcd6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ec34b7dcd6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ec34b7dcd6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ec34b7dcd6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ec34b7dcd6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ec34b7dcd6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c34b7dcd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c34b7dcd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c34b7dcd6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ec34b7dcd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ec34b7dcd6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ec34b7dcd6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ec34b7dcd6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ec34b7dcd6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c3540e39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ec3540e39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c3540e39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ec3540e39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Builder.io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pl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Enhance </a:t>
            </a:r>
            <a:r>
              <a:rPr i="1" lang="pl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webdev</a:t>
            </a:r>
            <a:r>
              <a:rPr i="1" lang="pl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with AI</a:t>
            </a:r>
            <a:endParaRPr i="1"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Builder.io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l" sz="3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VISUAL COPILOT</a:t>
            </a:r>
            <a:endParaRPr sz="3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Convert Figma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into code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59975"/>
            <a:ext cx="8839204" cy="4182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313" y="460725"/>
            <a:ext cx="8859377" cy="422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76325"/>
            <a:ext cx="8839204" cy="4190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9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Switch between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frameworks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3400"/>
            <a:ext cx="8839204" cy="200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458548"/>
            <a:ext cx="8839204" cy="2002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Code using 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prompts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6325" y="71400"/>
            <a:ext cx="6131342" cy="475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400" y="111900"/>
            <a:ext cx="7647759" cy="475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5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Chat to refine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the code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50" y="534588"/>
            <a:ext cx="8839204" cy="4074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7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How does it work?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400" y="132150"/>
            <a:ext cx="7595221" cy="475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0" y="5083600"/>
            <a:ext cx="9144000" cy="600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2" name="Google Shape;152;p29"/>
          <p:cNvCxnSpPr/>
          <p:nvPr/>
        </p:nvCxnSpPr>
        <p:spPr>
          <a:xfrm>
            <a:off x="443975" y="291888"/>
            <a:ext cx="0" cy="309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" name="Google Shape;153;p29"/>
          <p:cNvSpPr txBox="1"/>
          <p:nvPr/>
        </p:nvSpPr>
        <p:spPr>
          <a:xfrm>
            <a:off x="561775" y="0"/>
            <a:ext cx="6932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How does it work</a:t>
            </a:r>
            <a:endParaRPr sz="2400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443975" y="892800"/>
            <a:ext cx="83748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Char char="-"/>
            </a:pPr>
            <a:r>
              <a:rPr lang="pl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Translates Figma designs into specialised format (in JSON)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Char char="-"/>
            </a:pPr>
            <a:r>
              <a:rPr lang="pl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Feeds the special format into custom fine-</a:t>
            </a:r>
            <a:r>
              <a:rPr lang="pl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tuned</a:t>
            </a:r>
            <a:r>
              <a:rPr lang="pl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LLM (100k tokens/s, unlimited context window)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Char char="-"/>
            </a:pPr>
            <a:r>
              <a:rPr lang="pl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Translates the AI output to the final code format in react/vue/…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/>
          <p:nvPr/>
        </p:nvSpPr>
        <p:spPr>
          <a:xfrm>
            <a:off x="0" y="5061150"/>
            <a:ext cx="9144000" cy="82500"/>
          </a:xfrm>
          <a:prstGeom prst="rect">
            <a:avLst/>
          </a:prstGeom>
          <a:gradFill>
            <a:gsLst>
              <a:gs pos="0">
                <a:srgbClr val="00FFBF"/>
              </a:gs>
              <a:gs pos="40000">
                <a:srgbClr val="00FFBF"/>
              </a:gs>
              <a:gs pos="100000">
                <a:srgbClr val="00A6FF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0"/>
          <p:cNvSpPr txBox="1"/>
          <p:nvPr/>
        </p:nvSpPr>
        <p:spPr>
          <a:xfrm>
            <a:off x="318750" y="2015250"/>
            <a:ext cx="8506500" cy="1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Thank you</a:t>
            </a:r>
            <a:endParaRPr b="1"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